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2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9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8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3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4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9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2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46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8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8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7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85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D2F30-CCFD-292C-0CB3-9D9C246F0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1" r="-1" b="-1"/>
          <a:stretch/>
        </p:blipFill>
        <p:spPr>
          <a:xfrm>
            <a:off x="2301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EDBDB-48F8-B63B-1B28-71CC1C3C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800100"/>
            <a:ext cx="7810500" cy="63055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граждан в рамках федерального проекта «Содействие занятости» национального проекта «Демография»</a:t>
            </a:r>
            <a:r>
              <a:rPr lang="ru-RU" sz="1800" b="1" dirty="0">
                <a:solidFill>
                  <a:srgbClr val="323535"/>
                </a:solidFill>
                <a:latin typeface="BlissPro"/>
              </a:rPr>
              <a:t/>
            </a:r>
            <a:br>
              <a:rPr lang="ru-RU" sz="1800" b="1" dirty="0">
                <a:solidFill>
                  <a:srgbClr val="323535"/>
                </a:solidFill>
                <a:latin typeface="BlissPro"/>
              </a:rPr>
            </a:br>
            <a:endParaRPr lang="ru-RU" sz="7200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34AE3BD-57B4-2FEB-9814-7FC719D5C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80" y="0"/>
            <a:ext cx="65849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2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5F307-5206-7D79-ABAA-79D8239A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442220"/>
            <a:ext cx="9667874" cy="167233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галочки напротив положений и нажмите кнопку </a:t>
            </a:r>
            <a: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«Отправить заявку»</a:t>
            </a:r>
            <a:b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043CECD-12D4-03EA-F7C3-D09B7AE0B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228417"/>
            <a:ext cx="4701116" cy="1886133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0C7F3A-F09D-2048-9623-C50F0AC64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28850"/>
            <a:ext cx="8760908" cy="4629150"/>
          </a:xfrm>
          <a:prstGeom prst="rect">
            <a:avLst/>
          </a:prstGeom>
        </p:spPr>
      </p:pic>
      <p:pic>
        <p:nvPicPr>
          <p:cNvPr id="9" name="Рисунок 8" descr="Стрелка: поворот влево со сплошной заливкой">
            <a:extLst>
              <a:ext uri="{FF2B5EF4-FFF2-40B4-BE49-F238E27FC236}">
                <a16:creationId xmlns:a16="http://schemas.microsoft.com/office/drawing/2014/main" id="{7CCC7DD1-4A22-1DD4-FFAF-E5F13CA6C6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57475" y="5905499"/>
            <a:ext cx="685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1DECE-642E-4107-AA3B-2A1E0D5C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876803"/>
            <a:ext cx="6978662" cy="127421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 приходит вызов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электронной почте или по телефону) в центр занятости населения по месту жительства.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A2745-D6CD-4C87-90A9-60CFFB41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3143794"/>
            <a:ext cx="8770571" cy="281998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трех дней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центр занятости населения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получить услугу по профессиональной ориентации, по итогам которой будет выдано заключение для дальнейшего участия в федеральном проекте</a:t>
            </a:r>
          </a:p>
        </p:txBody>
      </p:sp>
      <p:pic>
        <p:nvPicPr>
          <p:cNvPr id="4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6F9EFDD-C183-4554-BAA9-78A3A00AD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57" y="264884"/>
            <a:ext cx="4251487" cy="18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9989B-875A-FA3B-7563-F171A186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50" y="180976"/>
            <a:ext cx="5980520" cy="1695449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остались вопросы, вы можете задать их по тел: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+7-(391)245-88-84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A4833-047F-0B3A-BB21-A6327EDB4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49" y="2695575"/>
            <a:ext cx="6733325" cy="3600449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написать на адрес электронной почты: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SAAvdeeva@fa.ru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сайт: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http://www.fa.ru/fil/krasnoyarsk/Pages/Home.aspx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8527DE-AE75-EEC0-A2CB-56A863CA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20" y="1923968"/>
            <a:ext cx="5361876" cy="19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C3953-7DDA-456E-8D6C-229FEC4D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20032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https://trudvsem.ru/</a:t>
            </a:r>
            <a:r>
              <a:rPr lang="en-US" sz="1800" b="1" dirty="0">
                <a:solidFill>
                  <a:srgbClr val="323535"/>
                </a:solidFill>
                <a:latin typeface="BlissPro"/>
              </a:rPr>
              <a:t/>
            </a:r>
            <a:br>
              <a:rPr lang="en-US" sz="1800" b="1" dirty="0">
                <a:solidFill>
                  <a:srgbClr val="323535"/>
                </a:solidFill>
                <a:latin typeface="BlissPro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84CA7-7579-D392-009E-A4DEF2312829}"/>
              </a:ext>
            </a:extLst>
          </p:cNvPr>
          <p:cNvSpPr txBox="1"/>
          <p:nvPr/>
        </p:nvSpPr>
        <p:spPr>
          <a:xfrm>
            <a:off x="1920240" y="94288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по ссылке https://trudvsem.ru/ найдите баннер «Содействие в поиске работы в любом регионе без выплаты пособия» и нажмите на кнопку «Узнать больше»</a:t>
            </a: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F3D65D-7F7F-17CE-5F05-F4DA6869E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4" y="23995"/>
            <a:ext cx="5244041" cy="1618554"/>
          </a:xfrm>
          <a:prstGeom prst="rect">
            <a:avLst/>
          </a:prstGeom>
        </p:spPr>
      </p:pic>
      <p:pic>
        <p:nvPicPr>
          <p:cNvPr id="21" name="Объект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C99595E-33B5-5114-CFBF-585A6876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228851"/>
            <a:ext cx="8770571" cy="4605154"/>
          </a:xfrm>
        </p:spPr>
      </p:pic>
      <p:pic>
        <p:nvPicPr>
          <p:cNvPr id="23" name="Рисунок 2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62277A34-1F15-33DF-EC67-EDB96FF56A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62350" y="579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5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0178-EE7E-F7B7-13B5-1A63CAA1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552449"/>
            <a:ext cx="8328660" cy="133350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кнопку </a:t>
            </a:r>
            <a: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«Записаться на обучение»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BF7553E-9669-E927-8D8A-3F31F1DED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40" y="0"/>
            <a:ext cx="4215341" cy="1605146"/>
          </a:xfrm>
          <a:prstGeom prst="rect">
            <a:avLst/>
          </a:prstGeom>
        </p:spPr>
      </p:pic>
      <p:pic>
        <p:nvPicPr>
          <p:cNvPr id="13" name="Объект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2D68A6-1C62-BDEA-442A-77AAA750C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1" y="2157595"/>
            <a:ext cx="8776334" cy="4700405"/>
          </a:xfrm>
        </p:spPr>
      </p:pic>
      <p:pic>
        <p:nvPicPr>
          <p:cNvPr id="15" name="Рисунок 14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2AA2A65B-A340-954B-2CDB-6CA53C081B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3505200" y="5653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7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1AF81-6745-28C6-2529-FFF5E0F6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276225"/>
            <a:ext cx="8343899" cy="182880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кодовые слова: Маркетинговые - («Интернет-маркетинг»); Бизнес-планирование - («Предпринимательство); Бухгалтерского учета - («Бухгалтерский учет»); Специалист по разработке и внедрению системы управления охраной труда - («Охрана труда»); чтобы увидеть программы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(партнер РАНХиГС)</a:t>
            </a: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9871B9-3464-8235-FD1D-F311CEA9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4" y="0"/>
            <a:ext cx="4577291" cy="1633720"/>
          </a:xfrm>
          <a:prstGeom prst="rect">
            <a:avLst/>
          </a:prstGeom>
        </p:spPr>
      </p:pic>
      <p:pic>
        <p:nvPicPr>
          <p:cNvPr id="21" name="Рисунок 20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B2AD856D-69A6-2A55-E97A-C271B0CA93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81625" y="2671580"/>
            <a:ext cx="914400" cy="914400"/>
          </a:xfrm>
          <a:prstGeom prst="rect">
            <a:avLst/>
          </a:prstGeom>
        </p:spPr>
      </p:pic>
      <p:pic>
        <p:nvPicPr>
          <p:cNvPr id="25" name="Объект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3171F5-74EC-2737-C402-59E82B5D5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228850"/>
            <a:ext cx="8724900" cy="4629150"/>
          </a:xfrm>
        </p:spPr>
      </p:pic>
      <p:pic>
        <p:nvPicPr>
          <p:cNvPr id="27" name="Рисунок 2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0EA4409F-E6E8-8652-6806-9BD0079680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38800" y="26715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7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C57E2-253D-A502-D532-5011B46B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интересующую программу и подайте заявку</a:t>
            </a:r>
          </a:p>
        </p:txBody>
      </p:sp>
      <p:pic>
        <p:nvPicPr>
          <p:cNvPr id="7" name="Рисунок 6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273A3E0-E0E3-C00E-03B7-F194D265BC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1125" y="4600575"/>
            <a:ext cx="914400" cy="9144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403186-1317-3A94-7421-44DC34B6E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-95250"/>
            <a:ext cx="3786716" cy="1767070"/>
          </a:xfrm>
          <a:prstGeom prst="rect">
            <a:avLst/>
          </a:prstGeom>
        </p:spPr>
      </p:pic>
      <p:pic>
        <p:nvPicPr>
          <p:cNvPr id="13" name="Объект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C4CE588-9C9E-BC64-591B-06AEEAD92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1" y="2209290"/>
            <a:ext cx="8770570" cy="4648710"/>
          </a:xfrm>
        </p:spPr>
      </p:pic>
      <p:pic>
        <p:nvPicPr>
          <p:cNvPr id="15" name="Рисунок 14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66D7EF5-6F78-092A-0C74-7BA56E4EC93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48650" y="5172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2E359-1BEB-4F37-BB6E-FB61353A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6" y="-809624"/>
            <a:ext cx="9401174" cy="2886074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 после выбора программы вас перенаправит на страницу входа через портал «Госуслуги».</a:t>
            </a:r>
            <a:b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подтвердить заявку, необходимо иметь статус Подтвержденной учетной записи на портале Госуслуг.</a:t>
            </a:r>
            <a:b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уже Подтвержденная учетная запись, авторизуйтесь и переходите к следующему этапу.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F7F86D-B848-821E-E230-56D20BDE6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209800"/>
            <a:ext cx="8770571" cy="4648200"/>
          </a:xfrm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0416E08A-E57F-E731-6B67-6629E11692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10125" y="4743450"/>
            <a:ext cx="914400" cy="9144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09EF59-A7EF-B7AE-E61D-0C8ACD54F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65" y="14470"/>
            <a:ext cx="3891491" cy="17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61072-92C7-A53F-07BC-D210BDD6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123825"/>
            <a:ext cx="9696449" cy="1990725"/>
          </a:xfrm>
        </p:spPr>
        <p:txBody>
          <a:bodyPr>
            <a:normAutofit fontScale="90000"/>
          </a:bodyPr>
          <a:lstStyle/>
          <a:p>
            <a: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  <a:t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</a:t>
            </a:r>
            <a:b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  <a:t>Мы рекомендуем указывать дополнительный номер телефона и e-mail. Это важно, если информация о способе связи с портала  «Госуслуги» не является актуальной.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A29681-A6A9-3C69-D083-B622D0392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2209800"/>
            <a:ext cx="8782050" cy="4648200"/>
          </a:xfrm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CDBEEB19-6793-6525-60B5-B0F564FA97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52900" y="2543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B9E83-F697-0895-F34C-96BAF49E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776"/>
            <a:ext cx="9458325" cy="201930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рекомендуем указывать дополнительный номер телефона и </a:t>
            </a:r>
            <a:r>
              <a:rPr lang="ru-RU" sz="1800" dirty="0" err="1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важно, если информация о способе связи с портала  «Госуслуги» не является актуальной.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категорию участника.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63BB93-B49D-047D-5F8F-3011E123A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15" y="2200275"/>
            <a:ext cx="8770571" cy="4667250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55F3CD-BC26-D8C9-9DB3-EE60E91B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28577"/>
            <a:ext cx="4396316" cy="16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99C89-C766-5F29-91E4-19F753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76200"/>
            <a:ext cx="8770571" cy="1952625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место оказания услуги и форму обучения.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ввиду Центр занятости населения, в который вам необходимо будет предоставить документы, подтверждающие категорию.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после подтверждения заявки вам необходимо в течение 3 рабочих дней обратиться в ЦЗН, который вы выберете в данном разделе. Если вы не обратитесь в ЦЗН в установленный срок, ваша заявка будет аннулирована.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8AFC055-CD49-EBF1-640A-C52971C94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2181225"/>
            <a:ext cx="8770571" cy="46767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BB6A6D-DEE7-326C-496B-D3A281336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8502"/>
            <a:ext cx="4210050" cy="17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059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7E2"/>
      </a:lt2>
      <a:accent1>
        <a:srgbClr val="7688E6"/>
      </a:accent1>
      <a:accent2>
        <a:srgbClr val="58A6E1"/>
      </a:accent2>
      <a:accent3>
        <a:srgbClr val="4EB3B4"/>
      </a:accent3>
      <a:accent4>
        <a:srgbClr val="47B689"/>
      </a:accent4>
      <a:accent5>
        <a:srgbClr val="43B858"/>
      </a:accent5>
      <a:accent6>
        <a:srgbClr val="63B848"/>
      </a:accent6>
      <a:hlink>
        <a:srgbClr val="8C835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224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Meiryo</vt:lpstr>
      <vt:lpstr>Arial</vt:lpstr>
      <vt:lpstr>BlissPro</vt:lpstr>
      <vt:lpstr>Corbel</vt:lpstr>
      <vt:lpstr>Times New Roman</vt:lpstr>
      <vt:lpstr>SketchLinesVTI</vt:lpstr>
      <vt:lpstr>   Обучение граждан в рамках федерального проекта «Содействие занятости» национального проекта «Демография» </vt:lpstr>
      <vt:lpstr>https://trudvsem.ru/ </vt:lpstr>
      <vt:lpstr>Нажмите на кнопку «Записаться на обучение»</vt:lpstr>
      <vt:lpstr>Введите кодовые слова: Маркетинговые - («Интернет-маркетинг»); Бизнес-планирование - («Предпринимательство); Бухгалтерского учета - («Бухгалтерский учет»); Специалист по разработке и внедрению системы управления охраной труда - («Охрана труда»); чтобы увидеть программы Финуниверситета (партнер РАНХиГС)</vt:lpstr>
      <vt:lpstr>Выберите интересующую программу и подайте заявку</vt:lpstr>
      <vt:lpstr>Обратите внимание: после выбора программы вас перенаправит на страницу входа через портал «Госуслуги». Чтобы подтвердить заявку, необходимо иметь статус Подтвержденной учетной записи на портале Госуслуг. Если у вас уже Подтвержденная учетная запись, авторизуйтесь и переходите к следующему этапу.</vt:lpstr>
      <vt:lpstr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 Мы рекомендуем указывать дополнительный номер телефона и e-mail. Это важно, если информация о способе связи с портала  «Госуслуги» не является актуальной.</vt:lpstr>
      <vt:lpstr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 Мы рекомендуем указывать дополнительный номер телефона и e-mail. Это важно, если информация о способе связи с портала  «Госуслуги» не является актуальной. Выберите категорию участника.</vt:lpstr>
      <vt:lpstr>Выберите место оказания услуги и форму обучения. Имеется ввиду Центр занятости населения, в который вам необходимо будет предоставить документы, подтверждающие категорию. Внимание: после подтверждения заявки вам необходимо в течение 3 рабочих дней обратиться в ЦЗН, который вы выберете в данном разделе. Если вы не обратитесь в ЦЗН в установленный срок, ваша заявка будет аннулирована.</vt:lpstr>
      <vt:lpstr>Поставьте галочки напротив положений и нажмите кнопку «Отправить заявку» </vt:lpstr>
      <vt:lpstr>После подачи заявки приходит вызов  (по электронной почте или по телефону) в центр занятости населения по месту жительства.</vt:lpstr>
      <vt:lpstr>Если у вас остались вопросы, вы можете задать их по тел:  +7-(391)245-88-84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граждан в рамках федерального проекта «Содействие занятости» национального проекта «Демография»</dc:title>
  <dc:creator>Горбачев Данил Владимирович</dc:creator>
  <cp:lastModifiedBy>Елена Тужилина</cp:lastModifiedBy>
  <cp:revision>3</cp:revision>
  <dcterms:created xsi:type="dcterms:W3CDTF">2022-05-06T02:24:41Z</dcterms:created>
  <dcterms:modified xsi:type="dcterms:W3CDTF">2023-04-06T03:12:37Z</dcterms:modified>
</cp:coreProperties>
</file>